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82" r:id="rId12"/>
    <p:sldId id="281" r:id="rId13"/>
    <p:sldId id="280" r:id="rId14"/>
    <p:sldId id="279" r:id="rId15"/>
    <p:sldId id="278" r:id="rId16"/>
    <p:sldId id="283" r:id="rId17"/>
    <p:sldId id="272" r:id="rId18"/>
    <p:sldId id="271" r:id="rId19"/>
    <p:sldId id="270" r:id="rId20"/>
    <p:sldId id="269" r:id="rId21"/>
    <p:sldId id="277" r:id="rId22"/>
    <p:sldId id="276" r:id="rId23"/>
    <p:sldId id="275" r:id="rId24"/>
    <p:sldId id="274" r:id="rId25"/>
    <p:sldId id="273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8616-B7CF-4D4B-8087-C849EF797AC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A63E-A908-4DBF-A4E2-E50663E742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ormlenie-prezentatsiy-shablony-dlya-detskogo-sada-52221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87624" y="518241"/>
            <a:ext cx="67687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«Светлячок»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1520" y="1005638"/>
            <a:ext cx="842493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для развития мелкой моторики рук с использованием нестандартного оборудования»</a:t>
            </a:r>
            <a:endParaRPr kumimoji="0" lang="ru-RU" sz="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22108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первой категории Волкова Е.В.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р.п.Шаранга</a:t>
            </a:r>
            <a:endParaRPr lang="ru-RU" dirty="0" smtClean="0"/>
          </a:p>
          <a:p>
            <a:pPr algn="ctr"/>
            <a:r>
              <a:rPr lang="ru-RU" dirty="0" smtClean="0"/>
              <a:t>2017 г.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2204864"/>
            <a:ext cx="36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196752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cs typeface="Angsana New" pitchFamily="18" charset="-34"/>
              </a:rPr>
              <a:t>Тема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cs typeface="Angsana New" pitchFamily="18" charset="-34"/>
              </a:rPr>
              <a:t> проекта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i="1" dirty="0" smtClean="0">
                <a:solidFill>
                  <a:schemeClr val="accent2"/>
                </a:solidFill>
              </a:rPr>
              <a:t>«Игры для развития мелкой моторики рук с использованием нестандартного оборудования».</a:t>
            </a:r>
          </a:p>
          <a:p>
            <a:endParaRPr lang="ru-RU" b="1" i="1" dirty="0" smtClean="0">
              <a:solidFill>
                <a:schemeClr val="accent2"/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Тип проекта: </a:t>
            </a:r>
            <a:r>
              <a:rPr lang="ru-RU" b="1" i="1" dirty="0" smtClean="0">
                <a:solidFill>
                  <a:schemeClr val="accent2"/>
                </a:solidFill>
              </a:rPr>
              <a:t>познавательно-практический</a:t>
            </a:r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/>
            </a:r>
            <a:b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проекта: </a:t>
            </a: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дети 2-3 лет (вторая группа раннего возраста), родители (законные представители), воспитатель.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8610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Срок выполнения: </a:t>
            </a: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среднесрочный</a:t>
            </a:r>
            <a:b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cs typeface="Times New Roman" pitchFamily="18" charset="0"/>
              </a:rPr>
              <a:t>                                  (февраль-апрель,2017)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15567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Итог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636912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детей развита мелкая моторика рук, улучшилась память и речь; пополнился словарный запас.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43808" y="764288"/>
            <a:ext cx="51125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Используемые ресурсы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образовательная программа дошкольного образования «От рождения до школы» под ред. Н.Е.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Вераксы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Т.С. Комаровой, М.А. Васильевой.  – 2015г.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ФГОС дошкольного 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«Игры для развития мелкой моторики рук с использованием нестандартного оборудования»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О.А.Зажигина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-2014г.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М.М.Кольцова «Ребёнок учится говорить»-2006г.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Maam.ru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14847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843808" y="980728"/>
            <a:ext cx="4824536" cy="216024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Проблема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20455111">
            <a:off x="2779276" y="4187859"/>
            <a:ext cx="1533591" cy="1402556"/>
          </a:xfrm>
          <a:prstGeom prst="teardrop">
            <a:avLst>
              <a:gd name="adj" fmla="val 118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Плохо развита речь</a:t>
            </a:r>
          </a:p>
        </p:txBody>
      </p:sp>
      <p:sp>
        <p:nvSpPr>
          <p:cNvPr id="8" name="Капля 7"/>
          <p:cNvSpPr/>
          <p:nvPr/>
        </p:nvSpPr>
        <p:spPr>
          <a:xfrm rot="20489283">
            <a:off x="5050617" y="3738476"/>
            <a:ext cx="1725117" cy="1367931"/>
          </a:xfrm>
          <a:prstGeom prst="teardrop">
            <a:avLst>
              <a:gd name="adj" fmla="val 114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Не развита мелкая моторика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134076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ктуальность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56490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М.М. Кольцова в работе «Ребёнок учится говорить» указывает на то, что речевые области головного мозга человека формируются под влиянием импульсов от пальцев рук. Это означает, что чем больше ребёнок умеет, хочет и стремится делать руками, тем он умнее и изобретательнее. Ведь на кончиках пальцев находится неиссякаемый источник творческой мысли, который питает мозг ребёнка. Вся история развития человечества доказывает, что движения руки тесно связаны с развитием речи. На протяжении всего раннего детства чётко выступает эта взаимосвязь – по мере совершенствования мелкой моторики идёт развитие речевой функции. Следовательно, совершенствование мелкой моторики ребёнка – это совершенствование его речи.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71800" y="1232756"/>
            <a:ext cx="58326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координации движений мелкой моторики рук через нетрадиционное использование различных предметов.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тонкие движения пальцев рук.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ручную умелость.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Обогащать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память и связную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43808" y="1746124"/>
            <a:ext cx="547260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Развиты тонкие движения пальцев рук.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Развита ручная умелость.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Пополнен словарный запас.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Улучшена память и связная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79635" y="1600200"/>
          <a:ext cx="3984729" cy="4525963"/>
        </p:xfrm>
        <a:graphic>
          <a:graphicData uri="http://schemas.openxmlformats.org/drawingml/2006/table">
            <a:tbl>
              <a:tblPr/>
              <a:tblGrid>
                <a:gridCol w="1169065"/>
                <a:gridCol w="1648681"/>
                <a:gridCol w="1166983"/>
              </a:tblGrid>
              <a:tr h="18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Этап реализации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Содержание работы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Участники проекта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Подготовительный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Поиск материала, для реализации проекта: методическая литература, произведения художественной литературы, нестандартное оборудование для развития мелкой моторики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Воспитатель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Основной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Февраль</a:t>
                      </a:r>
                      <a:r>
                        <a:rPr lang="ru-RU" sz="90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1.  Игры с платочками – «Кошки – мышки», «Стираем вместе с мамой»;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2. Игры с крупными бигудями - «Мчится поезд»,  «Поезд и самолет».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Март</a:t>
                      </a:r>
                      <a:r>
                        <a:rPr lang="ru-RU" sz="90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1. Игры с резиночками для волос – «Пошли пальчики гулять», «Дружные пальчики»;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2. Игры с зубными щетками – «Кто живет в моей квартире?», «Кто приехал?», «За ягодами».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Апрель</a:t>
                      </a:r>
                      <a:r>
                        <a:rPr lang="ru-RU" sz="90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1. Игры с шестигранным карандашом – «Карусели», «Волшебный карандашик»;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2. Игры с массажными мячиками – «Бежит ежик по дорожке», «Яичко».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Воспитатель, дети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Заключительный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НОД: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«Реализация игр, в режимных моментах»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Воспитатель, дети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964" marR="44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82994" y="895803"/>
          <a:ext cx="5533422" cy="5413517"/>
        </p:xfrm>
        <a:graphic>
          <a:graphicData uri="http://schemas.openxmlformats.org/drawingml/2006/table">
            <a:tbl>
              <a:tblPr/>
              <a:tblGrid>
                <a:gridCol w="1356958"/>
                <a:gridCol w="2952328"/>
                <a:gridCol w="1224136"/>
              </a:tblGrid>
              <a:tr h="406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Этап реализации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Содержание работы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Участники проекта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Подготовительный 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Поиск материала, для реализации проекта: методическая литература, произведения художественной литературы, нестандартное оборудование для развития мелкой моторики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Воспитатель 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Основной 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Февраль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 Игры с платочками – «Кошки – мышки», «Стираем вместе с мамой»;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Игры с крупными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бигудями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 «Мчится поезд»,  «Поезд и самолет».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Март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Игры с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резиночками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для волос – «Пошли пальчики гулять», «Дружные пальчики»;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Игры с зубными щетками – «Кто живет в моей квартире?», «Кто приехал?», «За ягодами».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Апрель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Игры с шестигранным карандашом – «Карусели», «Волшебный карандашик»;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Игры с массажными мячиками – «Бежит ежик по дорожке», «Яичко».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Воспитатель, дети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Заключительный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НОД: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«Реализация игр, в режимных моментах»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Воспитатель, дети</a:t>
                      </a:r>
                    </a:p>
                  </a:txBody>
                  <a:tcPr marL="40375" marR="40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2233"/>
            <a:ext cx="638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Перспективный план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70424_163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0170424_163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988840"/>
            <a:ext cx="40324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96136" y="1289450"/>
            <a:ext cx="30243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Поезд и самолет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Поезд песенку поет: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«Ту-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Улетает самолет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высоту: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Э.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Мошковская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Катают бигуди между ладонями вперед-назад, руки держат перед собой.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Катают бигуди между ладонями вперед-назад, руки направляют вверх над головой.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593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2017-06-28T20:21:22Z</dcterms:created>
  <dcterms:modified xsi:type="dcterms:W3CDTF">2017-06-29T00:48:10Z</dcterms:modified>
</cp:coreProperties>
</file>